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4"/>
    <p:restoredTop sz="74390"/>
  </p:normalViewPr>
  <p:slideViewPr>
    <p:cSldViewPr snapToGrid="0" snapToObjects="1">
      <p:cViewPr varScale="1">
        <p:scale>
          <a:sx n="94" d="100"/>
          <a:sy n="94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7D6F3-DCFC-8741-860E-CA47FAC5DD40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628C4-0AD2-F84D-8E1F-BC97A0FD4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5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628C4-0AD2-F84D-8E1F-BC97A0FD4B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4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slide: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Narrator: Has this ever happened to you?</a:t>
            </a:r>
          </a:p>
          <a:p>
            <a:endParaRPr lang="en-US" baseline="0" dirty="0" smtClean="0"/>
          </a:p>
          <a:p>
            <a:r>
              <a:rPr lang="en-US" baseline="0" dirty="0" smtClean="0"/>
              <a:t>P1: Hey &lt;insert name here&gt; </a:t>
            </a:r>
            <a:r>
              <a:rPr lang="en-US" baseline="0" dirty="0" err="1" smtClean="0"/>
              <a:t>wanna</a:t>
            </a:r>
            <a:r>
              <a:rPr lang="en-US" baseline="0" dirty="0" smtClean="0"/>
              <a:t> get something to eat?</a:t>
            </a:r>
          </a:p>
          <a:p>
            <a:r>
              <a:rPr lang="en-US" baseline="0" dirty="0" smtClean="0"/>
              <a:t>P2: Sure man there’s a pizza joint nearby</a:t>
            </a:r>
          </a:p>
          <a:p>
            <a:r>
              <a:rPr lang="en-US" baseline="0" dirty="0" smtClean="0"/>
              <a:t>P1: Nah man I can’t go there, I have </a:t>
            </a:r>
            <a:r>
              <a:rPr lang="en-US" baseline="0" dirty="0" err="1" smtClean="0"/>
              <a:t>celiac’s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P2: Sure, what about this ramen place</a:t>
            </a:r>
          </a:p>
          <a:p>
            <a:r>
              <a:rPr lang="en-US" baseline="0" dirty="0" smtClean="0"/>
              <a:t>P1: </a:t>
            </a:r>
            <a:r>
              <a:rPr lang="mr-IN" baseline="0" dirty="0" smtClean="0"/>
              <a:t>…</a:t>
            </a:r>
            <a:r>
              <a:rPr lang="en-CA" baseline="0" dirty="0" smtClean="0"/>
              <a:t>. Noodles are basically gluten </a:t>
            </a:r>
          </a:p>
          <a:p>
            <a:r>
              <a:rPr lang="en-CA" baseline="0" dirty="0" smtClean="0"/>
              <a:t>P2: </a:t>
            </a:r>
            <a:r>
              <a:rPr lang="en-CA" baseline="0" dirty="0" err="1" smtClean="0"/>
              <a:t>ummm</a:t>
            </a:r>
            <a:r>
              <a:rPr lang="mr-IN" baseline="0" dirty="0" smtClean="0"/>
              <a:t>…</a:t>
            </a:r>
            <a:r>
              <a:rPr lang="en-CA" baseline="0" dirty="0" smtClean="0"/>
              <a:t>. Okay lets just go to this brewery </a:t>
            </a:r>
          </a:p>
          <a:p>
            <a:r>
              <a:rPr lang="en-CA" baseline="0" dirty="0" smtClean="0"/>
              <a:t>P1: My Dude</a:t>
            </a:r>
            <a:r>
              <a:rPr lang="mr-IN" baseline="0" dirty="0" smtClean="0"/>
              <a:t>…</a:t>
            </a:r>
            <a:r>
              <a:rPr lang="en-CA" baseline="0" dirty="0" smtClean="0"/>
              <a:t>beer is Barley</a:t>
            </a:r>
            <a:r>
              <a:rPr lang="mr-IN" baseline="0" dirty="0" smtClean="0"/>
              <a:t>…</a:t>
            </a:r>
            <a:r>
              <a:rPr lang="en-CA" baseline="0" dirty="0" smtClean="0"/>
              <a:t>.I can’t have that</a:t>
            </a:r>
          </a:p>
          <a:p>
            <a:r>
              <a:rPr lang="en-CA" baseline="0" dirty="0" smtClean="0"/>
              <a:t>P2: OH MY GOD is there anything you can eat??? This is </a:t>
            </a:r>
            <a:r>
              <a:rPr lang="en-CA" baseline="0" dirty="0" err="1" smtClean="0"/>
              <a:t>soooo</a:t>
            </a:r>
            <a:r>
              <a:rPr lang="en-CA" baseline="0" dirty="0" smtClean="0"/>
              <a:t> frustrating to deal with!!!</a:t>
            </a:r>
          </a:p>
          <a:p>
            <a:r>
              <a:rPr lang="en-CA" baseline="0" dirty="0" smtClean="0"/>
              <a:t>P1: </a:t>
            </a:r>
            <a:r>
              <a:rPr lang="en-CA" baseline="0" dirty="0" err="1" smtClean="0"/>
              <a:t>Uggg</a:t>
            </a:r>
            <a:r>
              <a:rPr lang="en-CA" baseline="0" dirty="0" smtClean="0"/>
              <a:t> if only there was a service that we could use to find gluten free restaurants that don</a:t>
            </a:r>
            <a:r>
              <a:rPr lang="mr-IN" baseline="0" dirty="0" smtClean="0"/>
              <a:t>’</a:t>
            </a:r>
            <a:r>
              <a:rPr lang="en-CA" baseline="0" dirty="0" smtClean="0"/>
              <a:t>t completely suck</a:t>
            </a:r>
          </a:p>
          <a:p>
            <a:r>
              <a:rPr lang="en-CA" baseline="0" dirty="0" smtClean="0"/>
              <a:t>&lt;P1 and P2 look into the audience&gt;</a:t>
            </a:r>
          </a:p>
          <a:p>
            <a:endParaRPr lang="en-CA" baseline="0" dirty="0" smtClean="0"/>
          </a:p>
          <a:p>
            <a:r>
              <a:rPr lang="en-CA" baseline="0" dirty="0" smtClean="0"/>
              <a:t>P3: *from audience* </a:t>
            </a:r>
            <a:r>
              <a:rPr lang="en-CA" baseline="0" dirty="0" err="1" smtClean="0"/>
              <a:t>Ummmmm</a:t>
            </a:r>
            <a:r>
              <a:rPr lang="en-CA" baseline="0" dirty="0" smtClean="0"/>
              <a:t> have you guys never used Unrestricted???</a:t>
            </a:r>
          </a:p>
          <a:p>
            <a:r>
              <a:rPr lang="en-CA" baseline="0" dirty="0" smtClean="0"/>
              <a:t>P1 &amp; P2: What</a:t>
            </a:r>
            <a:r>
              <a:rPr lang="mr-IN" baseline="0" dirty="0" smtClean="0"/>
              <a:t>’</a:t>
            </a:r>
            <a:r>
              <a:rPr lang="en-CA" baseline="0" dirty="0" smtClean="0"/>
              <a:t>s unrestricted????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628C4-0AD2-F84D-8E1F-BC97A0FD4B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*P3 takes center stage*</a:t>
            </a:r>
          </a:p>
          <a:p>
            <a:endParaRPr lang="en-US" dirty="0" smtClean="0"/>
          </a:p>
          <a:p>
            <a:r>
              <a:rPr lang="en-US" dirty="0" smtClean="0"/>
              <a:t>P3: unrestricted is a revolutionary new app that allows</a:t>
            </a:r>
            <a:r>
              <a:rPr lang="en-US" baseline="0" dirty="0" smtClean="0"/>
              <a:t> you to put in your dietary restrictions and gives recommendations on </a:t>
            </a:r>
            <a:r>
              <a:rPr lang="en-US" baseline="0" dirty="0" err="1" smtClean="0"/>
              <a:t>restarants</a:t>
            </a:r>
            <a:r>
              <a:rPr lang="en-US" baseline="0" dirty="0" smtClean="0"/>
              <a:t> in your area that meet your dietary needs!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P2: Wow!! That</a:t>
            </a:r>
            <a:r>
              <a:rPr lang="mr-IN" baseline="0" dirty="0" smtClean="0"/>
              <a:t>’</a:t>
            </a:r>
            <a:r>
              <a:rPr lang="en-US" baseline="0" dirty="0" smtClean="0"/>
              <a:t>s amazing!</a:t>
            </a:r>
          </a:p>
          <a:p>
            <a:endParaRPr lang="en-US" dirty="0" smtClean="0"/>
          </a:p>
          <a:p>
            <a:r>
              <a:rPr lang="en-US" dirty="0" smtClean="0"/>
              <a:t>P1: </a:t>
            </a:r>
            <a:r>
              <a:rPr lang="en-US" dirty="0" err="1" smtClean="0"/>
              <a:t>Okayy</a:t>
            </a:r>
            <a:r>
              <a:rPr lang="en-US" baseline="0" dirty="0" smtClean="0"/>
              <a:t> but how does it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628C4-0AD2-F84D-8E1F-BC97A0FD4B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3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Unrestricted</a:t>
            </a:r>
            <a:r>
              <a:rPr lang="en-US" baseline="0" dirty="0" smtClean="0"/>
              <a:t> works by allowing users to search for restaurants that meet their dietary </a:t>
            </a:r>
            <a:r>
              <a:rPr lang="en-US" baseline="0" dirty="0" err="1" smtClean="0"/>
              <a:t>resctrictions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looking at the map we can see different </a:t>
            </a:r>
            <a:r>
              <a:rPr lang="en-US" baseline="0" dirty="0" err="1" smtClean="0"/>
              <a:t>resturants</a:t>
            </a:r>
            <a:r>
              <a:rPr lang="en-US" baseline="0" dirty="0" smtClean="0"/>
              <a:t> illustrated as different creatures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Red creatures indicate negative reviews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P1: </a:t>
            </a:r>
            <a:r>
              <a:rPr lang="en-US" baseline="0" dirty="0" err="1" smtClean="0"/>
              <a:t>oooh</a:t>
            </a:r>
            <a:r>
              <a:rPr lang="en-US" baseline="0" dirty="0" smtClean="0"/>
              <a:t> lets look at this one: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P2: oh man</a:t>
            </a:r>
            <a:r>
              <a:rPr lang="mr-IN" baseline="0" dirty="0" smtClean="0"/>
              <a:t>…</a:t>
            </a:r>
            <a:r>
              <a:rPr lang="en-CA" baseline="0" dirty="0" smtClean="0"/>
              <a:t>. That’s aggressive</a:t>
            </a:r>
          </a:p>
          <a:p>
            <a:endParaRPr lang="en-CA" baseline="0" dirty="0" smtClean="0"/>
          </a:p>
          <a:p>
            <a:r>
              <a:rPr lang="en-CA" baseline="0" dirty="0" smtClean="0"/>
              <a:t>P3: yeah</a:t>
            </a:r>
            <a:r>
              <a:rPr lang="mr-IN" baseline="0" dirty="0" smtClean="0"/>
              <a:t>…</a:t>
            </a:r>
            <a:r>
              <a:rPr lang="en-CA" baseline="0" dirty="0" smtClean="0"/>
              <a:t> Lets look at a more positive one</a:t>
            </a:r>
          </a:p>
          <a:p>
            <a:endParaRPr lang="en-CA" baseline="0" dirty="0" smtClean="0"/>
          </a:p>
          <a:p>
            <a:r>
              <a:rPr lang="en-CA" baseline="0" dirty="0" smtClean="0"/>
              <a:t>P2: </a:t>
            </a:r>
            <a:r>
              <a:rPr lang="en-CA" baseline="0" dirty="0" err="1" smtClean="0"/>
              <a:t>ahh</a:t>
            </a:r>
            <a:r>
              <a:rPr lang="en-CA" baseline="0" dirty="0" smtClean="0"/>
              <a:t> much better!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Awesome! What other features can be included in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628C4-0AD2-F84D-8E1F-BC97A0FD4B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60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P3: reads out what unrestricted</a:t>
            </a:r>
            <a:r>
              <a:rPr lang="en-US" baseline="0" dirty="0" smtClean="0"/>
              <a:t> can do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P3: Here’s a short video illustrating all the features that unrestricted has to offer!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628C4-0AD2-F84D-8E1F-BC97A0FD4B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*play video*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628C4-0AD2-F84D-8E1F-BC97A0FD4B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80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628C4-0AD2-F84D-8E1F-BC97A0FD4B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9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628C4-0AD2-F84D-8E1F-BC97A0FD4B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55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6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1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4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48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5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6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81807C6-9204-A74D-B4FC-FB9F6441E4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BBAAD3D-5183-294E-B287-4FAE4FD87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Un-Restricted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Unleash your appetite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8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 Finding a place to eat?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6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Unrestricted?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91459" y="478997"/>
            <a:ext cx="7543610" cy="5894507"/>
            <a:chOff x="945296" y="1011261"/>
            <a:chExt cx="5318147" cy="43932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296" y="1011261"/>
              <a:ext cx="5318147" cy="43932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009" y="1132575"/>
              <a:ext cx="1738804" cy="409622"/>
            </a:xfrm>
            <a:prstGeom prst="rect">
              <a:avLst/>
            </a:prstGeom>
          </p:spPr>
        </p:pic>
      </p:grpSp>
      <p:sp>
        <p:nvSpPr>
          <p:cNvPr id="5" name="Frame 4"/>
          <p:cNvSpPr/>
          <p:nvPr/>
        </p:nvSpPr>
        <p:spPr>
          <a:xfrm>
            <a:off x="1791459" y="478997"/>
            <a:ext cx="2930666" cy="858484"/>
          </a:xfrm>
          <a:prstGeom prst="frame">
            <a:avLst>
              <a:gd name="adj1" fmla="val 5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64" y="2055505"/>
            <a:ext cx="2113888" cy="1691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52" y="2565404"/>
            <a:ext cx="2633406" cy="190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Can it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275" y="2121408"/>
            <a:ext cx="10768083" cy="405079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Customize dietary restrictions and preferences </a:t>
            </a:r>
          </a:p>
          <a:p>
            <a:r>
              <a:rPr lang="en-US" sz="3600" dirty="0" smtClean="0"/>
              <a:t> Investigate additional reviews</a:t>
            </a:r>
          </a:p>
          <a:p>
            <a:r>
              <a:rPr lang="en-US" sz="3600" dirty="0" smtClean="0"/>
              <a:t> Leave reviews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40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le from iO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 Looking at restaurant opening and closing hours </a:t>
            </a:r>
          </a:p>
          <a:p>
            <a:r>
              <a:rPr lang="en-US" sz="3200" dirty="0" smtClean="0"/>
              <a:t> Adding more customizations to search for restaurants outside of their local area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105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20" y="1238944"/>
            <a:ext cx="10345003" cy="3520440"/>
          </a:xfrm>
        </p:spPr>
        <p:txBody>
          <a:bodyPr/>
          <a:lstStyle/>
          <a:p>
            <a:r>
              <a:rPr lang="en-US" dirty="0" smtClean="0"/>
              <a:t>A solution </a:t>
            </a:r>
            <a:r>
              <a:rPr lang="en-US" smtClean="0"/>
              <a:t>to Un-restrict </a:t>
            </a:r>
            <a:r>
              <a:rPr lang="en-US" dirty="0" smtClean="0"/>
              <a:t>Your Appetite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389</TotalTime>
  <Words>397</Words>
  <Application>Microsoft Macintosh PowerPoint</Application>
  <PresentationFormat>Widescreen</PresentationFormat>
  <Paragraphs>64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Un-Restricted </vt:lpstr>
      <vt:lpstr>Trouble Finding a place to eat?</vt:lpstr>
      <vt:lpstr>What is Unrestricted?</vt:lpstr>
      <vt:lpstr>PowerPoint Presentation</vt:lpstr>
      <vt:lpstr>What else Can it DO?</vt:lpstr>
      <vt:lpstr>PowerPoint Presentation</vt:lpstr>
      <vt:lpstr>Future Implementations</vt:lpstr>
      <vt:lpstr>A solution to Un-restrict Your Appetite 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Un-Restricted </dc:title>
  <dc:creator>Neera Patadia</dc:creator>
  <cp:lastModifiedBy>Neera Patadia</cp:lastModifiedBy>
  <cp:revision>9</cp:revision>
  <dcterms:created xsi:type="dcterms:W3CDTF">2019-10-27T21:42:18Z</dcterms:created>
  <dcterms:modified xsi:type="dcterms:W3CDTF">2019-10-28T04:12:18Z</dcterms:modified>
</cp:coreProperties>
</file>